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9" r:id="rId4"/>
    <p:sldId id="280" r:id="rId5"/>
    <p:sldId id="281" r:id="rId6"/>
    <p:sldId id="282" r:id="rId7"/>
    <p:sldId id="283" r:id="rId8"/>
    <p:sldId id="284" r:id="rId9"/>
    <p:sldId id="271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006260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-39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9A9B-71B2-4D8D-AD24-DD0B25AFBF15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9641-D4D8-40F3-8CF1-2813BF6915F5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2710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0BDD-BAC8-4768-8F09-62393B9592E6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891E-EC70-4F4B-8FDC-2DE196C287DA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87930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599C7-1838-4847-93D0-04F0C67BFE04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BB0A-8329-4BA1-A81A-9D6A148E5383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540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C123-240B-4F44-BC0C-7A3BFAB4D7BF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6FCF-F568-4047-8D27-37A954E76271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601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9AE0-B4C7-49DA-B8C1-AED5802DEFB6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1DD0-0239-499F-B085-9F0EBD552B4D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0089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CF83-214C-4EB8-A14A-FE62A95B45B8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9837D-E030-4889-B473-22E387149446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9886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77F2-9478-42EB-BEB3-7B7A5B81E75C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DB66-415C-43B0-A460-098A7AD9EB8B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04124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BC77-B81C-419A-837F-D2D5BFA7B750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B27C-922F-4F8A-ABE4-95612AAB323B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5958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C515-91E8-4651-BEC6-5C7665B42BB5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7600-9EA8-479C-8BB5-53700B761D2F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1181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2C3B-E3A2-448C-B884-6BDAE364D6C5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7C6-660D-4C06-9C8C-D591C90A2CC6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300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B563-9684-4781-BAFF-0535678D18E7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6BC8-86C3-48BE-816F-117D471F58FD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920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BY" smtClean="0"/>
              <a:t>Образец заголовка</a:t>
            </a:r>
            <a:endParaRPr lang="en-US" altLang="ru-BY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BY" smtClean="0"/>
              <a:t>Образец текста</a:t>
            </a:r>
          </a:p>
          <a:p>
            <a:pPr lvl="1"/>
            <a:r>
              <a:rPr lang="ru-RU" altLang="ru-BY" smtClean="0"/>
              <a:t>Второй уровень</a:t>
            </a:r>
          </a:p>
          <a:p>
            <a:pPr lvl="2"/>
            <a:r>
              <a:rPr lang="ru-RU" altLang="ru-BY" smtClean="0"/>
              <a:t>Третий уровень</a:t>
            </a:r>
          </a:p>
          <a:p>
            <a:pPr lvl="3"/>
            <a:r>
              <a:rPr lang="ru-RU" altLang="ru-BY" smtClean="0"/>
              <a:t>Четвертый уровень</a:t>
            </a:r>
          </a:p>
          <a:p>
            <a:pPr lvl="4"/>
            <a:r>
              <a:rPr lang="ru-RU" altLang="ru-BY" smtClean="0"/>
              <a:t>Пятый уровень</a:t>
            </a:r>
            <a:endParaRPr lang="en-US" altLang="ru-B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FFD81F-675C-4C05-A688-EA3D8ACE86BA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70DF19-61BC-420B-9660-28FB350B778E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090743" y="780571"/>
            <a:ext cx="696251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s-ES_tradnl" altLang="ru-BY" sz="4000" b="1" dirty="0" smtClean="0">
                <a:latin typeface="Book Antiqua" pitchFamily="18" charset="0"/>
              </a:rPr>
              <a:t>1</a:t>
            </a:r>
            <a:r>
              <a:rPr lang="pl-PL" altLang="ru-BY" sz="4000" b="1" dirty="0" smtClean="0">
                <a:latin typeface="Book Antiqua" pitchFamily="18" charset="0"/>
              </a:rPr>
              <a:t>2</a:t>
            </a:r>
            <a:r>
              <a:rPr lang="es-ES_tradnl" altLang="ru-BY" sz="4000" b="1" dirty="0" smtClean="0">
                <a:latin typeface="Book Antiqua" pitchFamily="18" charset="0"/>
              </a:rPr>
              <a:t>.  </a:t>
            </a:r>
            <a:r>
              <a:rPr lang="es-ES_tradnl" altLang="ru-BY" sz="4000" b="1" dirty="0" smtClean="0">
                <a:latin typeface="Book Antiqua" pitchFamily="18" charset="0"/>
              </a:rPr>
              <a:t>Transforma la pregunta en una pregunta indirecta. Tendrás 15 segundos para hacerlo. Después  verás la respuesta correcta. Un reloj marcará el tiempo.</a:t>
            </a:r>
            <a:endParaRPr lang="es-ES_tradnl" altLang="ru-BY" sz="40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308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ru-BY" sz="4000" b="1" i="1" dirty="0" smtClean="0">
                <a:solidFill>
                  <a:srgbClr val="660066"/>
                </a:solidFill>
                <a:latin typeface="Book Antiqua" pitchFamily="18" charset="0"/>
              </a:rPr>
              <a:t>Modelo: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¿Me podrás perdonar</a:t>
            </a:r>
            <a:r>
              <a:rPr lang="es-ES" altLang="ru-BY" sz="4000" b="1" i="1" dirty="0" smtClean="0">
                <a:solidFill>
                  <a:srgbClr val="002060"/>
                </a:solidFill>
                <a:latin typeface="Book Antiqua" pitchFamily="18" charset="0"/>
              </a:rPr>
              <a:t>?</a:t>
            </a:r>
          </a:p>
          <a:p>
            <a:pPr eaLnBrk="1" hangingPunct="1"/>
            <a:r>
              <a:rPr lang="es-ES" altLang="ru-BY" sz="4000" b="1" i="1" dirty="0" smtClean="0">
                <a:solidFill>
                  <a:srgbClr val="002060"/>
                </a:solidFill>
                <a:latin typeface="Book Antiqua" pitchFamily="18" charset="0"/>
              </a:rPr>
              <a:t>Ana me preguntó…</a:t>
            </a:r>
            <a:endParaRPr lang="es-ES_tradnl" altLang="ru-BY" sz="4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611" y="560814"/>
            <a:ext cx="2491352" cy="25137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1883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Ana me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preguntó </a:t>
            </a:r>
            <a:r>
              <a:rPr lang="es-ES" altLang="ru-BY" sz="3800" b="1" u="sng" dirty="0" smtClean="0">
                <a:solidFill>
                  <a:srgbClr val="006260"/>
                </a:solidFill>
                <a:latin typeface="Book Antiqua" pitchFamily="18" charset="0"/>
              </a:rPr>
              <a:t>si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 </a:t>
            </a:r>
            <a:r>
              <a:rPr lang="es-ES" altLang="ru-BY" sz="3800" b="1" u="sng" dirty="0" smtClean="0">
                <a:solidFill>
                  <a:srgbClr val="006260"/>
                </a:solidFill>
                <a:latin typeface="Book Antiqua" pitchFamily="18" charset="0"/>
              </a:rPr>
              <a:t>la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 pod</a:t>
            </a:r>
            <a:r>
              <a:rPr lang="es-ES" altLang="ru-BY" sz="3800" b="1" u="sng" dirty="0" smtClean="0">
                <a:solidFill>
                  <a:srgbClr val="006260"/>
                </a:solidFill>
                <a:latin typeface="Book Antiqua" pitchFamily="18" charset="0"/>
              </a:rPr>
              <a:t>ía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 perdonar.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1.	¿Por qué no vienes a la fiesta?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Me ha preguntado…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189" y="560388"/>
            <a:ext cx="2492198" cy="2514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Me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ha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preguntado por qué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no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vengo a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la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fiesta.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2.	¿Cuánto tiempo hace que estudias español?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Me preguntó…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189" y="560388"/>
            <a:ext cx="2492198" cy="2514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Me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preguntó cuánto tiempo hacía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que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estudiaba español.</a:t>
            </a:r>
          </a:p>
        </p:txBody>
      </p:sp>
    </p:spTree>
    <p:extLst>
      <p:ext uri="{BB962C8B-B14F-4D97-AF65-F5344CB8AC3E}">
        <p14:creationId xmlns:p14="http://schemas.microsoft.com/office/powerpoint/2010/main" val="33843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3.	¿Te gusta leer?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Me ha preguntado…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189" y="560388"/>
            <a:ext cx="2492198" cy="2514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Me ha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preguntado si me gusta leer.</a:t>
            </a:r>
          </a:p>
        </p:txBody>
      </p:sp>
    </p:spTree>
    <p:extLst>
      <p:ext uri="{BB962C8B-B14F-4D97-AF65-F5344CB8AC3E}">
        <p14:creationId xmlns:p14="http://schemas.microsoft.com/office/powerpoint/2010/main" val="22562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4.	¿Has visto alguna película española?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Me preguntó…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189" y="560388"/>
            <a:ext cx="2492198" cy="2514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Me preguntó si había visto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alguna película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española.</a:t>
            </a:r>
          </a:p>
        </p:txBody>
      </p:sp>
    </p:spTree>
    <p:extLst>
      <p:ext uri="{BB962C8B-B14F-4D97-AF65-F5344CB8AC3E}">
        <p14:creationId xmlns:p14="http://schemas.microsoft.com/office/powerpoint/2010/main" val="26909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5.	¿Cuándo regresarás a casa?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Me preguntó…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189" y="560388"/>
            <a:ext cx="2492198" cy="2514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73319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Me preguntó cuándo regresaría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casa.</a:t>
            </a:r>
          </a:p>
        </p:txBody>
      </p:sp>
    </p:spTree>
    <p:extLst>
      <p:ext uri="{BB962C8B-B14F-4D97-AF65-F5344CB8AC3E}">
        <p14:creationId xmlns:p14="http://schemas.microsoft.com/office/powerpoint/2010/main" val="231844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6.	¿Ibas a la piscina de pequeño?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 Me ha preguntado…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189" y="560388"/>
            <a:ext cx="2492198" cy="2514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Me ha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preguntado si iba a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la piscina de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pequeño.</a:t>
            </a:r>
          </a:p>
        </p:txBody>
      </p:sp>
    </p:spTree>
    <p:extLst>
      <p:ext uri="{BB962C8B-B14F-4D97-AF65-F5344CB8AC3E}">
        <p14:creationId xmlns:p14="http://schemas.microsoft.com/office/powerpoint/2010/main" val="16829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54088" y="1706563"/>
            <a:ext cx="72358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s-ES" altLang="ru-BY" sz="4400" b="1" dirty="0">
                <a:solidFill>
                  <a:srgbClr val="0000CC"/>
                </a:solidFill>
                <a:latin typeface="Book Antiqua" pitchFamily="18" charset="0"/>
              </a:rPr>
              <a:t>Por ahora es todo</a:t>
            </a:r>
            <a:r>
              <a:rPr lang="es-ES_tradnl" altLang="ru-BY" sz="4400" b="1" dirty="0">
                <a:solidFill>
                  <a:srgbClr val="0000CC"/>
                </a:solidFill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7.40741E-7 L 0 -0.07222 " pathEditMode="relative" rAng="0" ptsTypes="AA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120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Olga</cp:lastModifiedBy>
  <cp:revision>146</cp:revision>
  <dcterms:created xsi:type="dcterms:W3CDTF">2019-12-09T22:25:47Z</dcterms:created>
  <dcterms:modified xsi:type="dcterms:W3CDTF">2021-01-15T23:41:41Z</dcterms:modified>
</cp:coreProperties>
</file>