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2" r:id="rId3"/>
    <p:sldId id="279" r:id="rId4"/>
    <p:sldId id="280" r:id="rId5"/>
    <p:sldId id="281" r:id="rId6"/>
    <p:sldId id="282" r:id="rId7"/>
    <p:sldId id="283" r:id="rId8"/>
    <p:sldId id="284" r:id="rId9"/>
    <p:sldId id="271" r:id="rId1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660066"/>
    <a:srgbClr val="006260"/>
    <a:srgbClr val="EFF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1" autoAdjust="0"/>
    <p:restoredTop sz="94660"/>
  </p:normalViewPr>
  <p:slideViewPr>
    <p:cSldViewPr snapToGrid="0">
      <p:cViewPr varScale="1">
        <p:scale>
          <a:sx n="94" d="100"/>
          <a:sy n="94" d="100"/>
        </p:scale>
        <p:origin x="-398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09A9B-71B2-4D8D-AD24-DD0B25AFBF15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E9641-D4D8-40F3-8CF1-2813BF6915F5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927100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30BDD-BAC8-4768-8F09-62393B9592E6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891E-EC70-4F4B-8FDC-2DE196C287DA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879301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599C7-1838-4847-93D0-04F0C67BFE04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1BB0A-8329-4BA1-A81A-9D6A148E5383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75402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AC123-240B-4F44-BC0C-7A3BFAB4D7BF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416FCF-F568-4047-8D27-37A954E76271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260122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F9AE0-B4C7-49DA-B8C1-AED5802DEFB6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F1DD0-0239-499F-B085-9F0EBD552B4D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30089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6CF83-214C-4EB8-A14A-FE62A95B45B8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9837D-E030-4889-B473-22E387149446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998868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677F2-9478-42EB-BEB3-7B7A5B81E75C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DDB66-415C-43B0-A460-098A7AD9EB8B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04124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1BC77-B81C-419A-837F-D2D5BFA7B750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BB27C-922F-4F8A-ABE4-95612AAB323B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259583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7C515-91E8-4651-BEC6-5C7665B42BB5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57600-9EA8-479C-8BB5-53700B761D2F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81181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12C3B-E3A2-448C-B884-6BDAE364D6C5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787C6-660D-4C06-9C8C-D591C90A2CC6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830074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B563-9684-4781-BAFF-0535678D18E7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A36BC8-86C3-48BE-816F-117D471F58FD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7920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BY" smtClean="0"/>
              <a:t>Образец заголовка</a:t>
            </a:r>
            <a:endParaRPr lang="en-US" altLang="ru-BY" smtClean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BY" smtClean="0"/>
              <a:t>Образец текста</a:t>
            </a:r>
          </a:p>
          <a:p>
            <a:pPr lvl="1"/>
            <a:r>
              <a:rPr lang="ru-RU" altLang="ru-BY" smtClean="0"/>
              <a:t>Второй уровень</a:t>
            </a:r>
          </a:p>
          <a:p>
            <a:pPr lvl="2"/>
            <a:r>
              <a:rPr lang="ru-RU" altLang="ru-BY" smtClean="0"/>
              <a:t>Третий уровень</a:t>
            </a:r>
          </a:p>
          <a:p>
            <a:pPr lvl="3"/>
            <a:r>
              <a:rPr lang="ru-RU" altLang="ru-BY" smtClean="0"/>
              <a:t>Четвертый уровень</a:t>
            </a:r>
          </a:p>
          <a:p>
            <a:pPr lvl="4"/>
            <a:r>
              <a:rPr lang="ru-RU" altLang="ru-BY" smtClean="0"/>
              <a:t>Пятый уровень</a:t>
            </a:r>
            <a:endParaRPr lang="en-US" altLang="ru-BY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FFD81F-675C-4C05-A688-EA3D8ACE86BA}" type="datetimeFigureOut">
              <a:rPr lang="x-none"/>
              <a:pPr>
                <a:defRPr/>
              </a:pPr>
              <a:t>16.01.2021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E70DF19-61BC-420B-9660-28FB350B778E}" type="slidenum">
              <a:rPr lang="ru-BY"/>
              <a:pPr>
                <a:defRPr/>
              </a:pPr>
              <a:t>‹#›</a:t>
            </a:fld>
            <a:endParaRPr lang="ru-B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1090743" y="780571"/>
            <a:ext cx="6962515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buFont typeface="Arial" charset="0"/>
              <a:buNone/>
            </a:pPr>
            <a:r>
              <a:rPr lang="es-ES_tradnl" altLang="ru-BY" sz="4000" b="1" dirty="0" smtClean="0">
                <a:latin typeface="Book Antiqua" pitchFamily="18" charset="0"/>
              </a:rPr>
              <a:t>1</a:t>
            </a:r>
            <a:r>
              <a:rPr lang="pl-PL" altLang="ru-BY" sz="4000" b="1" dirty="0" smtClean="0">
                <a:latin typeface="Book Antiqua" pitchFamily="18" charset="0"/>
              </a:rPr>
              <a:t>2</a:t>
            </a:r>
            <a:r>
              <a:rPr lang="es-ES_tradnl" altLang="ru-BY" sz="4000" b="1" dirty="0" smtClean="0">
                <a:latin typeface="Book Antiqua" pitchFamily="18" charset="0"/>
              </a:rPr>
              <a:t>.  </a:t>
            </a:r>
            <a:r>
              <a:rPr lang="es-ES_tradnl" altLang="ru-BY" sz="4000" b="1" dirty="0" smtClean="0">
                <a:latin typeface="Book Antiqua" pitchFamily="18" charset="0"/>
              </a:rPr>
              <a:t>Transforma la pregunta en una pregunta indirecta. Tendrás 15 segundos para hacerlo. Después  verás la respuesta correcta. Un reloj marcará el tiempo.</a:t>
            </a:r>
            <a:endParaRPr lang="es-ES_tradnl" altLang="ru-BY" sz="4000" b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30863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_tradnl" altLang="ru-BY" sz="4000" b="1" i="1" dirty="0" smtClean="0">
                <a:solidFill>
                  <a:srgbClr val="660066"/>
                </a:solidFill>
                <a:latin typeface="Book Antiqua" pitchFamily="18" charset="0"/>
              </a:rPr>
              <a:t>Modelo:</a:t>
            </a:r>
          </a:p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¿Me podrás perdonar</a:t>
            </a:r>
            <a:r>
              <a:rPr lang="es-ES" altLang="ru-BY" sz="4000" b="1" i="1" dirty="0" smtClean="0">
                <a:solidFill>
                  <a:srgbClr val="002060"/>
                </a:solidFill>
                <a:latin typeface="Book Antiqua" pitchFamily="18" charset="0"/>
              </a:rPr>
              <a:t>?</a:t>
            </a:r>
          </a:p>
          <a:p>
            <a:pPr eaLnBrk="1" hangingPunct="1"/>
            <a:r>
              <a:rPr lang="es-ES" altLang="ru-BY" sz="4000" b="1" i="1" dirty="0" smtClean="0">
                <a:solidFill>
                  <a:srgbClr val="002060"/>
                </a:solidFill>
                <a:latin typeface="Book Antiqua" pitchFamily="18" charset="0"/>
              </a:rPr>
              <a:t>Ana me preguntó…</a:t>
            </a:r>
            <a:endParaRPr lang="es-ES_tradnl" altLang="ru-BY" sz="4000" b="1" i="1" dirty="0">
              <a:solidFill>
                <a:srgbClr val="002060"/>
              </a:solidFill>
              <a:latin typeface="Book Antiqua" pitchFamily="18" charset="0"/>
            </a:endParaRP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4611" y="560814"/>
            <a:ext cx="2491352" cy="251374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188325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Ana me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preguntó </a:t>
            </a:r>
            <a:r>
              <a:rPr lang="es-ES" altLang="ru-BY" sz="3800" b="1" u="sng" dirty="0" smtClean="0">
                <a:solidFill>
                  <a:srgbClr val="006260"/>
                </a:solidFill>
                <a:latin typeface="Book Antiqua" pitchFamily="18" charset="0"/>
              </a:rPr>
              <a:t>si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 </a:t>
            </a:r>
            <a:r>
              <a:rPr lang="es-ES" altLang="ru-BY" sz="3800" b="1" u="sng" dirty="0" smtClean="0">
                <a:solidFill>
                  <a:srgbClr val="006260"/>
                </a:solidFill>
                <a:latin typeface="Book Antiqua" pitchFamily="18" charset="0"/>
              </a:rPr>
              <a:t>la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 pod</a:t>
            </a:r>
            <a:r>
              <a:rPr lang="es-ES" altLang="ru-BY" sz="3800" b="1" u="sng" dirty="0" smtClean="0">
                <a:solidFill>
                  <a:srgbClr val="006260"/>
                </a:solidFill>
                <a:latin typeface="Book Antiqua" pitchFamily="18" charset="0"/>
              </a:rPr>
              <a:t>ía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 perdonar.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1.	¿Por qué no vienes a la fiesta?</a:t>
            </a:r>
          </a:p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Me ha preguntado…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4189" y="560388"/>
            <a:ext cx="2492198" cy="2514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Me </a:t>
            </a:r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ha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preguntado por qué </a:t>
            </a:r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no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vengo a </a:t>
            </a:r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la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fiesta.</a:t>
            </a:r>
            <a:endParaRPr lang="es-ES" altLang="ru-BY" sz="3800" b="1" dirty="0">
              <a:solidFill>
                <a:srgbClr val="00626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2.	¿Cuánto tiempo hace que estudias español?</a:t>
            </a:r>
          </a:p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Me preguntó…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4189" y="560388"/>
            <a:ext cx="2492198" cy="2514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Me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preguntó cuánto tiempo hacía </a:t>
            </a:r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que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estudiaba español.</a:t>
            </a:r>
          </a:p>
        </p:txBody>
      </p:sp>
    </p:spTree>
    <p:extLst>
      <p:ext uri="{BB962C8B-B14F-4D97-AF65-F5344CB8AC3E}">
        <p14:creationId xmlns:p14="http://schemas.microsoft.com/office/powerpoint/2010/main" val="3384309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3.	¿Te gusta leer?</a:t>
            </a:r>
          </a:p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Me ha preguntado…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4189" y="560388"/>
            <a:ext cx="2492198" cy="2514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Me ha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preguntado si me gusta leer.</a:t>
            </a:r>
          </a:p>
        </p:txBody>
      </p:sp>
    </p:spTree>
    <p:extLst>
      <p:ext uri="{BB962C8B-B14F-4D97-AF65-F5344CB8AC3E}">
        <p14:creationId xmlns:p14="http://schemas.microsoft.com/office/powerpoint/2010/main" val="2256252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4.	¿Has visto alguna película española?</a:t>
            </a:r>
          </a:p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Me preguntó…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4189" y="560388"/>
            <a:ext cx="2492198" cy="2514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Me preguntó si había visto </a:t>
            </a:r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alguna película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española.</a:t>
            </a:r>
          </a:p>
        </p:txBody>
      </p:sp>
    </p:spTree>
    <p:extLst>
      <p:ext uri="{BB962C8B-B14F-4D97-AF65-F5344CB8AC3E}">
        <p14:creationId xmlns:p14="http://schemas.microsoft.com/office/powerpoint/2010/main" val="2690920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5.	¿Cuándo regresarás a casa?</a:t>
            </a:r>
          </a:p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Me preguntó…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4189" y="560388"/>
            <a:ext cx="2492198" cy="2514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733194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Me preguntó cuándo regresaría </a:t>
            </a:r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a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casa.</a:t>
            </a:r>
          </a:p>
        </p:txBody>
      </p:sp>
    </p:spTree>
    <p:extLst>
      <p:ext uri="{BB962C8B-B14F-4D97-AF65-F5344CB8AC3E}">
        <p14:creationId xmlns:p14="http://schemas.microsoft.com/office/powerpoint/2010/main" val="2318447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17500" y="684213"/>
            <a:ext cx="56864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6.	¿Ibas a la piscina de pequeño?</a:t>
            </a:r>
          </a:p>
          <a:p>
            <a:pPr eaLnBrk="1" hangingPunct="1"/>
            <a:r>
              <a:rPr lang="es-ES" altLang="ru-BY" sz="4000" b="1" i="1" dirty="0">
                <a:solidFill>
                  <a:srgbClr val="002060"/>
                </a:solidFill>
                <a:latin typeface="Book Antiqua" pitchFamily="18" charset="0"/>
              </a:rPr>
              <a:t> Me ha preguntado…</a:t>
            </a:r>
          </a:p>
        </p:txBody>
      </p:sp>
      <p:pic>
        <p:nvPicPr>
          <p:cNvPr id="3" name="Рисунок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34189" y="560388"/>
            <a:ext cx="2492198" cy="25146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>
            <a:spLocks noChangeArrowheads="1"/>
          </p:cNvSpPr>
          <p:nvPr/>
        </p:nvSpPr>
        <p:spPr bwMode="auto">
          <a:xfrm>
            <a:off x="317500" y="3429000"/>
            <a:ext cx="8518525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Me ha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preguntado si iba a </a:t>
            </a:r>
            <a:r>
              <a:rPr lang="es-ES" altLang="ru-BY" sz="3800" b="1" dirty="0">
                <a:solidFill>
                  <a:srgbClr val="006260"/>
                </a:solidFill>
                <a:latin typeface="Book Antiqua" pitchFamily="18" charset="0"/>
              </a:rPr>
              <a:t>la piscina de </a:t>
            </a:r>
            <a:r>
              <a:rPr lang="es-ES" altLang="ru-BY" sz="3800" b="1" dirty="0" smtClean="0">
                <a:solidFill>
                  <a:srgbClr val="006260"/>
                </a:solidFill>
                <a:latin typeface="Book Antiqua" pitchFamily="18" charset="0"/>
              </a:rPr>
              <a:t>pequeño.</a:t>
            </a:r>
          </a:p>
        </p:txBody>
      </p:sp>
    </p:spTree>
    <p:extLst>
      <p:ext uri="{BB962C8B-B14F-4D97-AF65-F5344CB8AC3E}">
        <p14:creationId xmlns:p14="http://schemas.microsoft.com/office/powerpoint/2010/main" val="168298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1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954088" y="1706563"/>
            <a:ext cx="7235825" cy="1004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s-ES" altLang="ru-BY" sz="4400" b="1" dirty="0">
                <a:solidFill>
                  <a:srgbClr val="0000CC"/>
                </a:solidFill>
                <a:latin typeface="Book Antiqua" pitchFamily="18" charset="0"/>
              </a:rPr>
              <a:t>Por ahora es todo</a:t>
            </a:r>
            <a:r>
              <a:rPr lang="es-ES_tradnl" altLang="ru-BY" sz="4400" b="1" dirty="0">
                <a:solidFill>
                  <a:srgbClr val="0000CC"/>
                </a:solidFill>
                <a:latin typeface="Book Antiqua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9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 -7.40741E-7 L 0 -0.07222 " pathEditMode="relative" rAng="0" ptsTypes="AA">
                                      <p:cBhvr>
                                        <p:cTn id="1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326</TotalTime>
  <Words>120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</dc:creator>
  <cp:lastModifiedBy>Olga</cp:lastModifiedBy>
  <cp:revision>146</cp:revision>
  <dcterms:created xsi:type="dcterms:W3CDTF">2019-12-09T22:25:47Z</dcterms:created>
  <dcterms:modified xsi:type="dcterms:W3CDTF">2021-01-15T23:41:41Z</dcterms:modified>
</cp:coreProperties>
</file>